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71" r:id="rId3"/>
    <p:sldId id="260" r:id="rId4"/>
    <p:sldId id="278" r:id="rId5"/>
    <p:sldId id="261" r:id="rId6"/>
    <p:sldId id="262" r:id="rId7"/>
    <p:sldId id="263" r:id="rId8"/>
    <p:sldId id="264" r:id="rId9"/>
    <p:sldId id="267" r:id="rId10"/>
    <p:sldId id="268" r:id="rId11"/>
    <p:sldId id="265" r:id="rId12"/>
    <p:sldId id="269" r:id="rId13"/>
    <p:sldId id="273" r:id="rId14"/>
    <p:sldId id="272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C9F32D-E054-4586-BB7A-18FF9D211A1E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9E4B3-E634-46BA-B1D3-400E2B52D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46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C9F32D-E054-4586-BB7A-18FF9D211A1E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9E4B3-E634-46BA-B1D3-400E2B52D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39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C9F32D-E054-4586-BB7A-18FF9D211A1E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9E4B3-E634-46BA-B1D3-400E2B52D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43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C9F32D-E054-4586-BB7A-18FF9D211A1E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9E4B3-E634-46BA-B1D3-400E2B52D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69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C9F32D-E054-4586-BB7A-18FF9D211A1E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9E4B3-E634-46BA-B1D3-400E2B52D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28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C9F32D-E054-4586-BB7A-18FF9D211A1E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9E4B3-E634-46BA-B1D3-400E2B52D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96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C9F32D-E054-4586-BB7A-18FF9D211A1E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9E4B3-E634-46BA-B1D3-400E2B52D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99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C9F32D-E054-4586-BB7A-18FF9D211A1E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9E4B3-E634-46BA-B1D3-400E2B52D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9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C9F32D-E054-4586-BB7A-18FF9D211A1E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9E4B3-E634-46BA-B1D3-400E2B52D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21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C9F32D-E054-4586-BB7A-18FF9D211A1E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9E4B3-E634-46BA-B1D3-400E2B52D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91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C9F32D-E054-4586-BB7A-18FF9D211A1E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9E4B3-E634-46BA-B1D3-400E2B52D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72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72C9F32D-E054-4586-BB7A-18FF9D211A1E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FF9E4B3-E634-46BA-B1D3-400E2B52DF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85" y="1368644"/>
            <a:ext cx="7278020" cy="5156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3252" y="261989"/>
            <a:ext cx="6009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Мировой океан 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309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7313"/>
            <a:ext cx="2194833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Морж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900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" y="751"/>
            <a:ext cx="9144000" cy="68572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70445" y="751"/>
            <a:ext cx="259045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Тюлень </a:t>
            </a:r>
            <a:endParaRPr lang="ru-RU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11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910393"/>
            <a:ext cx="2733121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Дельфины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43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476672"/>
            <a:ext cx="1035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Кит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07482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5120640" cy="3200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057525"/>
            <a:ext cx="5715000" cy="3800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692696"/>
            <a:ext cx="1018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Лев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7486" y="3533056"/>
            <a:ext cx="3101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Морской лев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7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5" y="30065"/>
            <a:ext cx="6852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Книга рекордов Гиннесса рыб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92" y="756865"/>
            <a:ext cx="3816424" cy="26764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3" y="2848580"/>
            <a:ext cx="3626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Китовая акула 12 м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35" y="756865"/>
            <a:ext cx="4392488" cy="2676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4333" y="999685"/>
            <a:ext cx="4345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Карликовый бычок 2,5 мм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057" y="3651742"/>
            <a:ext cx="5400600" cy="31843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9482" y="3651742"/>
            <a:ext cx="5423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Рыба – парусник 109 км/ч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1674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404664"/>
            <a:ext cx="26741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Синий кит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04839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2376264"/>
          </a:xfrm>
        </p:spPr>
        <p:txBody>
          <a:bodyPr/>
          <a:lstStyle/>
          <a:p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Животные морей и океанов</a:t>
            </a:r>
            <a:endParaRPr lang="ru-RU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Какие животные обитают в морях и океанах?</a:t>
            </a:r>
          </a:p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Как они приспособились к жизни в воде?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9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Приспособления к жизни в воде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b="1" i="1" dirty="0"/>
              <a:t>ж</a:t>
            </a:r>
            <a:r>
              <a:rPr lang="ru-RU" b="1" i="1" dirty="0" smtClean="0"/>
              <a:t>абры</a:t>
            </a:r>
          </a:p>
          <a:p>
            <a:pPr marL="514350" indent="-514350">
              <a:buFont typeface="+mj-lt"/>
              <a:buAutoNum type="arabicParenR"/>
            </a:pPr>
            <a:r>
              <a:rPr lang="ru-RU" b="1" i="1" dirty="0"/>
              <a:t>у</a:t>
            </a:r>
            <a:r>
              <a:rPr lang="ru-RU" b="1" i="1" dirty="0" smtClean="0"/>
              <a:t>мение долго не дышать</a:t>
            </a:r>
          </a:p>
          <a:p>
            <a:pPr marL="514350" indent="-514350">
              <a:buFont typeface="+mj-lt"/>
              <a:buAutoNum type="arabicParenR"/>
            </a:pPr>
            <a:r>
              <a:rPr lang="ru-RU" b="1" i="1" dirty="0" smtClean="0"/>
              <a:t>обтекаемая форма тела</a:t>
            </a:r>
          </a:p>
          <a:p>
            <a:pPr marL="514350" indent="-514350">
              <a:buFont typeface="+mj-lt"/>
              <a:buAutoNum type="arabicParenR"/>
            </a:pPr>
            <a:r>
              <a:rPr lang="ru-RU" b="1" i="1" dirty="0" smtClean="0"/>
              <a:t>хвост, плавники</a:t>
            </a:r>
          </a:p>
          <a:p>
            <a:pPr marL="514350" indent="-514350">
              <a:buFont typeface="+mj-lt"/>
              <a:buAutoNum type="arabicParenR"/>
            </a:pPr>
            <a:r>
              <a:rPr lang="ru-RU" b="1" i="1" dirty="0" smtClean="0"/>
              <a:t>ласты вместо лап</a:t>
            </a:r>
          </a:p>
          <a:p>
            <a:pPr marL="0" indent="0">
              <a:buNone/>
            </a:pP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91590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2376264"/>
          </a:xfrm>
        </p:spPr>
        <p:txBody>
          <a:bodyPr/>
          <a:lstStyle/>
          <a:p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Животные морей и океанов</a:t>
            </a:r>
            <a:endParaRPr lang="ru-RU" sz="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Какие животные обитают в морях и океанах?</a:t>
            </a:r>
          </a:p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Как они приспособились к жизни в воде?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5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" y="-33369"/>
            <a:ext cx="4608512" cy="34563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55" y="3391773"/>
            <a:ext cx="4705153" cy="345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2" y="3423015"/>
            <a:ext cx="4438847" cy="34349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87" y="-33368"/>
            <a:ext cx="4566821" cy="34251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27784" y="2961350"/>
            <a:ext cx="462024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Морская губка</a:t>
            </a:r>
            <a:endParaRPr lang="ru-RU" sz="54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479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21"/>
            <a:ext cx="4794080" cy="34487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34" y="11861"/>
            <a:ext cx="4639038" cy="34171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34" y="3429000"/>
            <a:ext cx="4639038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1504"/>
            <a:ext cx="4572000" cy="3416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260648"/>
            <a:ext cx="2174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Кораллы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71356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5" y="0"/>
            <a:ext cx="4352032" cy="32640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225" y="0"/>
            <a:ext cx="4796773" cy="3264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6716"/>
            <a:ext cx="4347225" cy="36894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226" y="3264024"/>
            <a:ext cx="4856005" cy="36210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504" y="2636912"/>
            <a:ext cx="237626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Морская звезда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51660" y="5157192"/>
            <a:ext cx="234447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Морская лилия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745872"/>
            <a:ext cx="192212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Морской ёж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7898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4541629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Рачки Дафнии</a:t>
            </a:r>
            <a:endParaRPr lang="ru-RU" sz="54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14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5976" cy="30689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4545334" cy="3772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8" y="3068960"/>
            <a:ext cx="4788023" cy="37723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1"/>
            <a:ext cx="4766443" cy="30689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47708" y="2780928"/>
            <a:ext cx="279525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Медузы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24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11960" cy="32918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0"/>
            <a:ext cx="4932040" cy="32918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91830"/>
            <a:ext cx="4932040" cy="35661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" y="3275484"/>
            <a:ext cx="4211049" cy="35825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11" y="2511441"/>
            <a:ext cx="2626873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Креветки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44678" y="5934669"/>
            <a:ext cx="230704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Крабы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42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"/>
            <a:ext cx="5220072" cy="37890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0" y="4221088"/>
            <a:ext cx="1114425" cy="1409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172" y="5495330"/>
            <a:ext cx="1114425" cy="1409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6336" y="3516238"/>
            <a:ext cx="1303821" cy="1409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2" y="332174"/>
            <a:ext cx="1441398" cy="14097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7390" y="332174"/>
            <a:ext cx="1333847" cy="14097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062765" y="310649"/>
            <a:ext cx="319861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Китовая акула</a:t>
            </a:r>
            <a:endParaRPr lang="ru-RU" sz="28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38030"/>
            <a:ext cx="6191250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8510" y="4386719"/>
            <a:ext cx="1779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Сельдь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06757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</Template>
  <TotalTime>208</TotalTime>
  <Words>104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80</vt:lpstr>
      <vt:lpstr>Презентация PowerPoint</vt:lpstr>
      <vt:lpstr>Животные морей и океанов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Животные морей и океанов</vt:lpstr>
      <vt:lpstr>Приспособления к жизни в воде</vt:lpstr>
    </vt:vector>
  </TitlesOfParts>
  <Company>SPecialiST RePack, SanBuild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Маша Семенец</dc:creator>
  <cp:lastModifiedBy>Admin</cp:lastModifiedBy>
  <cp:revision>14</cp:revision>
  <dcterms:created xsi:type="dcterms:W3CDTF">2018-03-12T19:56:57Z</dcterms:created>
  <dcterms:modified xsi:type="dcterms:W3CDTF">2019-03-17T10:32:34Z</dcterms:modified>
</cp:coreProperties>
</file>